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9"/>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19" r:id="rId36"/>
    <p:sldId id="400" r:id="rId37"/>
    <p:sldId id="4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74920" autoAdjust="0"/>
  </p:normalViewPr>
  <p:slideViewPr>
    <p:cSldViewPr snapToGrid="0">
      <p:cViewPr varScale="1">
        <p:scale>
          <a:sx n="79" d="100"/>
          <a:sy n="79" d="100"/>
        </p:scale>
        <p:origin x="1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ata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smtClean="0">
              <a:latin typeface="Segoe UI" panose="020B0502040204020203" pitchFamily="34" charset="0"/>
              <a:cs typeface="Segoe UI" panose="020B0502040204020203" pitchFamily="34" charset="0"/>
            </a:rPr>
            <a:t>Ward Bell</a:t>
          </a:r>
          <a:br>
            <a:rPr lang="en-US" smtClean="0">
              <a:latin typeface="Segoe UI" panose="020B0502040204020203" pitchFamily="34" charset="0"/>
              <a:cs typeface="Segoe UI" panose="020B0502040204020203" pitchFamily="34" charset="0"/>
            </a:rPr>
          </a:br>
          <a:r>
            <a:rPr lang="en-US" smtClean="0">
              <a:latin typeface="Segoe UI" panose="020B0502040204020203" pitchFamily="34" charset="0"/>
              <a:cs typeface="Segoe UI" panose="020B0502040204020203" pitchFamily="34" charset="0"/>
            </a:rPr>
            <a:t>Windows </a:t>
          </a:r>
          <a:r>
            <a:rPr lang="en-US" dirty="0">
              <a:latin typeface="Segoe UI" panose="020B0502040204020203" pitchFamily="34" charset="0"/>
              <a:cs typeface="Segoe UI" panose="020B0502040204020203" pitchFamily="34" charset="0"/>
            </a:rPr>
            <a:t>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CAFEE06-F440-444A-9B00-4455AEF88C8F}" type="presOf" srcId="{AE711E10-ADD5-440F-9DCD-07ECB41AC78E}" destId="{22567856-03F8-47EF-85B9-10F3323B1131}" srcOrd="0" destOrd="0" presId="urn:microsoft.com/office/officeart/2008/layout/BendingPictureCaption"/>
    <dgm:cxn modelId="{1BB22673-62B5-A24C-9B6B-7F23F18CDD6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5F484586-8A63-5D45-A7DE-00A296B4A7E8}" type="presOf" srcId="{E8846A22-258A-4FD5-BBCC-46007FD75037}" destId="{F6DF28C6-403C-43FF-A0FF-545E5939FB1B}"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08FB6EBD-752E-4F42-9B06-4903C0D38204}" type="presOf" srcId="{7442ABF4-FE4A-47C1-A503-89DB124FF5B9}" destId="{9E67E301-D721-4F8A-8D25-05A6C5632708}" srcOrd="0" destOrd="0" presId="urn:microsoft.com/office/officeart/2008/layout/BendingPictureCaption"/>
    <dgm:cxn modelId="{94E38951-92F9-8447-8DF8-1B7675028040}"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9B3CC6B9-8E5D-3941-901A-208169A5237A}" type="presOf" srcId="{6B49EC59-6C6C-497D-A6D9-1B7DA13FF623}" destId="{58E16D66-7414-43D7-B344-B4C2ED565504}" srcOrd="0" destOrd="0" presId="urn:microsoft.com/office/officeart/2008/layout/BendingPictureCaption"/>
    <dgm:cxn modelId="{8CCEB30F-D117-4F47-AB32-F3743DE91892}" type="presOf" srcId="{A758F707-104A-4EAD-9FEC-E82D2F284738}" destId="{E78FF5B9-2778-41FB-BF73-2CF396AC8981}" srcOrd="0" destOrd="0" presId="urn:microsoft.com/office/officeart/2008/layout/BendingPictureCaption"/>
    <dgm:cxn modelId="{04E56952-A4B6-4C97-9A9D-B329C67F078B}" srcId="{7442ABF4-FE4A-47C1-A503-89DB124FF5B9}" destId="{D3B43D31-3456-4077-AEC9-DEFB1C12B4AD}" srcOrd="8" destOrd="0" parTransId="{95F821C0-EF8E-41B6-A67A-EFC314F82DED}" sibTransId="{964C4942-87B1-44B0-B13A-9C67A81FAF11}"/>
    <dgm:cxn modelId="{55CC769D-FB73-B949-B39F-32BFA8ADF802}" type="presOf" srcId="{2AF3363C-BCDE-4674-99F6-39D4D71235B3}" destId="{04D2B952-00B8-49C0-9BFF-4690B6C6DC1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smtClean="0">
              <a:latin typeface="Segoe UI" panose="020B0502040204020203" pitchFamily="34" charset="0"/>
              <a:cs typeface="Segoe UI" panose="020B0502040204020203" pitchFamily="34" charset="0"/>
            </a:rPr>
            <a:t>Ward Bell</a:t>
          </a:r>
          <a:br>
            <a:rPr lang="en-US" sz="1200" kern="1200" smtClean="0">
              <a:latin typeface="Segoe UI" panose="020B0502040204020203" pitchFamily="34" charset="0"/>
              <a:cs typeface="Segoe UI" panose="020B0502040204020203" pitchFamily="34" charset="0"/>
            </a:rPr>
          </a:br>
          <a:r>
            <a:rPr lang="en-US" sz="1200" kern="1200" smtClean="0">
              <a:latin typeface="Segoe UI" panose="020B0502040204020203" pitchFamily="34" charset="0"/>
              <a:cs typeface="Segoe UI" panose="020B0502040204020203" pitchFamily="34" charset="0"/>
            </a:rPr>
            <a:t>Windows </a:t>
          </a:r>
          <a:r>
            <a:rPr lang="en-US" sz="1200" kern="1200" dirty="0">
              <a:latin typeface="Segoe UI" panose="020B0502040204020203" pitchFamily="34" charset="0"/>
              <a:cs typeface="Segoe UI" panose="020B0502040204020203" pitchFamily="34" charset="0"/>
            </a:rPr>
            <a:t>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Release - Release key Microsoft technologies into the Open Source domain to build a strong ecosystem</a:t>
            </a:r>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Participate - Microsoft engineers to participate in communities and contribute to key Open Source Projects</a:t>
            </a:r>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a:t>
            </a:r>
            <a:r>
              <a:rPr lang="en-US" baseline="0" dirty="0" smtClean="0"/>
              <a:t> Linux and Open Source technology to be first class citizens on Microsoft Platforms</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Integrate - Embrace leading Open Source ecosystems and integrate Microsoft products with agility and consistency</a:t>
            </a:r>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24.emf"/><Relationship Id="rId13" Type="http://schemas.openxmlformats.org/officeDocument/2006/relationships/image" Target="../media/image98.png"/><Relationship Id="rId14" Type="http://schemas.openxmlformats.org/officeDocument/2006/relationships/image" Target="../media/image99.jpg"/><Relationship Id="rId15" Type="http://schemas.openxmlformats.org/officeDocument/2006/relationships/image" Target="../media/image100.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hyperlink" Target="https://opensourcehub.microsoft.com/" TargetMode="External"/><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63" Type="http://schemas.openxmlformats.org/officeDocument/2006/relationships/image" Target="../media/image159.png"/><Relationship Id="rId50" Type="http://schemas.openxmlformats.org/officeDocument/2006/relationships/image" Target="../media/image147.png"/><Relationship Id="rId51" Type="http://schemas.openxmlformats.org/officeDocument/2006/relationships/image" Target="../media/image148.jpeg"/><Relationship Id="rId52" Type="http://schemas.openxmlformats.org/officeDocument/2006/relationships/image" Target="../media/image149.png"/><Relationship Id="rId53" Type="http://schemas.openxmlformats.org/officeDocument/2006/relationships/image" Target="../media/image150.png"/><Relationship Id="rId54" Type="http://schemas.openxmlformats.org/officeDocument/2006/relationships/image" Target="../media/image96.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40" Type="http://schemas.openxmlformats.org/officeDocument/2006/relationships/image" Target="../media/image138.png"/><Relationship Id="rId41" Type="http://schemas.openxmlformats.org/officeDocument/2006/relationships/image" Target="../media/image139.png"/><Relationship Id="rId42" Type="http://schemas.openxmlformats.org/officeDocument/2006/relationships/image" Target="../media/image140.png"/><Relationship Id="rId43" Type="http://schemas.openxmlformats.org/officeDocument/2006/relationships/image" Target="../media/image141.png"/><Relationship Id="rId44" Type="http://schemas.openxmlformats.org/officeDocument/2006/relationships/image" Target="../media/image142.png"/><Relationship Id="rId45" Type="http://schemas.openxmlformats.org/officeDocument/2006/relationships/image" Target="../media/image143.png"/><Relationship Id="rId46" Type="http://schemas.openxmlformats.org/officeDocument/2006/relationships/image" Target="../media/image144.png"/><Relationship Id="rId47" Type="http://schemas.openxmlformats.org/officeDocument/2006/relationships/image" Target="../media/image145.png"/><Relationship Id="rId48" Type="http://schemas.openxmlformats.org/officeDocument/2006/relationships/image" Target="../media/image146.png"/><Relationship Id="rId49" Type="http://schemas.openxmlformats.org/officeDocument/2006/relationships/image" Target="../media/image85.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30" Type="http://schemas.openxmlformats.org/officeDocument/2006/relationships/image" Target="../media/image128.png"/><Relationship Id="rId31" Type="http://schemas.openxmlformats.org/officeDocument/2006/relationships/image" Target="../media/image129.png"/><Relationship Id="rId32" Type="http://schemas.openxmlformats.org/officeDocument/2006/relationships/image" Target="../media/image130.png"/><Relationship Id="rId33" Type="http://schemas.openxmlformats.org/officeDocument/2006/relationships/image" Target="../media/image131.png"/><Relationship Id="rId34" Type="http://schemas.openxmlformats.org/officeDocument/2006/relationships/image" Target="../media/image132.png"/><Relationship Id="rId35" Type="http://schemas.openxmlformats.org/officeDocument/2006/relationships/image" Target="../media/image133.png"/><Relationship Id="rId36" Type="http://schemas.openxmlformats.org/officeDocument/2006/relationships/image" Target="../media/image134.png"/><Relationship Id="rId37" Type="http://schemas.openxmlformats.org/officeDocument/2006/relationships/image" Target="../media/image135.png"/><Relationship Id="rId38" Type="http://schemas.openxmlformats.org/officeDocument/2006/relationships/image" Target="../media/image136.png"/><Relationship Id="rId39" Type="http://schemas.openxmlformats.org/officeDocument/2006/relationships/image" Target="../media/image13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png"/><Relationship Id="rId26" Type="http://schemas.openxmlformats.org/officeDocument/2006/relationships/image" Target="../media/image124.pn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60" Type="http://schemas.openxmlformats.org/officeDocument/2006/relationships/image" Target="../media/image156.png"/><Relationship Id="rId61" Type="http://schemas.openxmlformats.org/officeDocument/2006/relationships/image" Target="../media/image157.png"/><Relationship Id="rId62" Type="http://schemas.openxmlformats.org/officeDocument/2006/relationships/image" Target="../media/image158.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14.xml"/><Relationship Id="rId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9.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91.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19.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r>
              <a:rPr lang="en-US" sz="3200" dirty="0">
                <a:solidFill>
                  <a:schemeClr val="accent4">
                    <a:lumMod val="75000"/>
                  </a:schemeClr>
                </a:solidFill>
              </a:rPr>
              <a:t/>
            </a:r>
            <a:br>
              <a:rPr lang="en-US" sz="3200" dirty="0">
                <a:solidFill>
                  <a:schemeClr val="accent4">
                    <a:lumMod val="75000"/>
                  </a:schemeClr>
                </a:solidFill>
              </a:rPr>
            </a:br>
            <a:r>
              <a:rPr lang="en-US" sz="3200" dirty="0">
                <a:solidFill>
                  <a:schemeClr val="accent4">
                    <a:lumMod val="75000"/>
                  </a:schemeClr>
                </a:solidFill>
              </a:rPr>
              <a:t/>
            </a:r>
            <a:br>
              <a:rPr lang="en-US" sz="3200" dirty="0">
                <a:solidFill>
                  <a:schemeClr val="accent4">
                    <a:lumMod val="75000"/>
                  </a:schemeClr>
                </a:solidFill>
              </a:rPr>
            </a:br>
            <a:r>
              <a:rPr lang="en-US" sz="2000" dirty="0">
                <a:solidFill>
                  <a:schemeClr val="accent4">
                    <a:lumMod val="75000"/>
                  </a:schemeClr>
                </a:solidFill>
              </a:rPr>
              <a:t/>
            </a: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75899533"/>
              </p:ext>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15649</TotalTime>
  <Words>1959</Words>
  <Application>Microsoft Macintosh PowerPoint</Application>
  <PresentationFormat>Widescreen</PresentationFormat>
  <Paragraphs>316</Paragraphs>
  <Slides>27</Slides>
  <Notes>19</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27</vt:i4>
      </vt:variant>
    </vt:vector>
  </HeadingPairs>
  <TitlesOfParts>
    <vt:vector size="54" baseType="lpstr">
      <vt:lpstr>Arial</vt: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PowerPoint Presentation</vt:lpstr>
      <vt:lpstr>PowerPoint Presentation</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61</cp:revision>
  <dcterms:created xsi:type="dcterms:W3CDTF">2016-06-23T22:23:08Z</dcterms:created>
  <dcterms:modified xsi:type="dcterms:W3CDTF">2016-10-01T06:33:36Z</dcterms:modified>
</cp:coreProperties>
</file>